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/>
          <a:lstStyle/>
          <a:p>
            <a:r>
              <a:rPr lang="es-HN" sz="4400" dirty="0" smtClean="0"/>
              <a:t>SUMA Y RESTA DE FRACCIONES CON IGUAL DENOMINADOR</a:t>
            </a:r>
            <a:endParaRPr lang="en-US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6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11" t="30408" r="35324" b="27245"/>
          <a:stretch/>
        </p:blipFill>
        <p:spPr>
          <a:xfrm>
            <a:off x="1889759" y="753228"/>
            <a:ext cx="8194767" cy="57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2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58" t="42508" r="32875" b="4740"/>
          <a:stretch/>
        </p:blipFill>
        <p:spPr>
          <a:xfrm>
            <a:off x="2643901" y="1994264"/>
            <a:ext cx="5686699" cy="449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5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39" t="18068" r="27702" b="58060"/>
          <a:stretch/>
        </p:blipFill>
        <p:spPr>
          <a:xfrm>
            <a:off x="606097" y="2072640"/>
            <a:ext cx="11211434" cy="357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39" t="60262" r="27702" b="5708"/>
          <a:stretch/>
        </p:blipFill>
        <p:spPr>
          <a:xfrm>
            <a:off x="1685959" y="2076994"/>
            <a:ext cx="8608223" cy="391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49" t="31377" r="26748" b="13840"/>
          <a:stretch/>
        </p:blipFill>
        <p:spPr>
          <a:xfrm>
            <a:off x="1255059" y="100086"/>
            <a:ext cx="9578404" cy="66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91" t="56301" r="26341" b="4982"/>
          <a:stretch/>
        </p:blipFill>
        <p:spPr>
          <a:xfrm>
            <a:off x="462606" y="657432"/>
            <a:ext cx="11241713" cy="57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02" t="49767" r="26341" b="17324"/>
          <a:stretch/>
        </p:blipFill>
        <p:spPr>
          <a:xfrm>
            <a:off x="776116" y="2063932"/>
            <a:ext cx="10614696" cy="45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86" t="50252" r="29472" b="6433"/>
          <a:stretch/>
        </p:blipFill>
        <p:spPr>
          <a:xfrm>
            <a:off x="749989" y="344999"/>
            <a:ext cx="10571154" cy="62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7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42" t="58963" r="27974" b="5950"/>
          <a:stretch/>
        </p:blipFill>
        <p:spPr>
          <a:xfrm>
            <a:off x="496388" y="1293697"/>
            <a:ext cx="11146972" cy="508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5873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14</TotalTime>
  <Words>8</Words>
  <Application>Microsoft Office PowerPoint</Application>
  <PresentationFormat>Panorámica</PresentationFormat>
  <Paragraphs>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Berlín</vt:lpstr>
      <vt:lpstr>SUMA Y RESTA DE FRACCIONES CON IGUAL DENOMINADOR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SUMA Y RESTA DE FRACCIONES CON IGUAL DENOMINADOR</dc:title>
  <dc:creator>FID</dc:creator>
  <cp:lastModifiedBy>FID</cp:lastModifiedBy>
  <cp:revision>2</cp:revision>
  <dcterms:created xsi:type="dcterms:W3CDTF">2019-04-01T06:09:38Z</dcterms:created>
  <dcterms:modified xsi:type="dcterms:W3CDTF">2019-04-01T06:23:56Z</dcterms:modified>
</cp:coreProperties>
</file>